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20DF-25C1-4D64-92F4-18A6A060CDE6}" type="datetimeFigureOut">
              <a:rPr lang="en-US" smtClean="0"/>
              <a:t>01-Jun-16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C754-0430-4110-BDB3-AE6675B79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89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20DF-25C1-4D64-92F4-18A6A060CDE6}" type="datetimeFigureOut">
              <a:rPr lang="en-US" smtClean="0"/>
              <a:t>01-Jun-16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C754-0430-4110-BDB3-AE6675B79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42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20DF-25C1-4D64-92F4-18A6A060CDE6}" type="datetimeFigureOut">
              <a:rPr lang="en-US" smtClean="0"/>
              <a:t>01-Jun-16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C754-0430-4110-BDB3-AE6675B79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8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20DF-25C1-4D64-92F4-18A6A060CDE6}" type="datetimeFigureOut">
              <a:rPr lang="en-US" smtClean="0"/>
              <a:t>01-Jun-16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C754-0430-4110-BDB3-AE6675B79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69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20DF-25C1-4D64-92F4-18A6A060CDE6}" type="datetimeFigureOut">
              <a:rPr lang="en-US" smtClean="0"/>
              <a:t>01-Jun-16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C754-0430-4110-BDB3-AE6675B79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24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20DF-25C1-4D64-92F4-18A6A060CDE6}" type="datetimeFigureOut">
              <a:rPr lang="en-US" smtClean="0"/>
              <a:t>01-Jun-16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C754-0430-4110-BDB3-AE6675B79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32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20DF-25C1-4D64-92F4-18A6A060CDE6}" type="datetimeFigureOut">
              <a:rPr lang="en-US" smtClean="0"/>
              <a:t>01-Jun-16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C754-0430-4110-BDB3-AE6675B79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75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20DF-25C1-4D64-92F4-18A6A060CDE6}" type="datetimeFigureOut">
              <a:rPr lang="en-US" smtClean="0"/>
              <a:t>01-Jun-16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C754-0430-4110-BDB3-AE6675B79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052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20DF-25C1-4D64-92F4-18A6A060CDE6}" type="datetimeFigureOut">
              <a:rPr lang="en-US" smtClean="0"/>
              <a:t>01-Jun-16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C754-0430-4110-BDB3-AE6675B79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402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20DF-25C1-4D64-92F4-18A6A060CDE6}" type="datetimeFigureOut">
              <a:rPr lang="en-US" smtClean="0"/>
              <a:t>01-Jun-16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C754-0430-4110-BDB3-AE6675B79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075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20DF-25C1-4D64-92F4-18A6A060CDE6}" type="datetimeFigureOut">
              <a:rPr lang="en-US" smtClean="0"/>
              <a:t>01-Jun-16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C754-0430-4110-BDB3-AE6675B79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4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C20DF-25C1-4D64-92F4-18A6A060CDE6}" type="datetimeFigureOut">
              <a:rPr lang="en-US" smtClean="0"/>
              <a:t>01-Jun-16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8C754-0430-4110-BDB3-AE6675B79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373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05840"/>
            <a:ext cx="9144000" cy="1629295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CAB302 Assignment 2</a:t>
            </a:r>
            <a:br>
              <a:rPr lang="en-AU" dirty="0" smtClean="0"/>
            </a:br>
            <a:r>
              <a:rPr lang="en-AU" dirty="0" smtClean="0"/>
              <a:t>GUI Test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Bryce </a:t>
            </a:r>
            <a:r>
              <a:rPr lang="en-AU" dirty="0" err="1" smtClean="0"/>
              <a:t>Rochecouste</a:t>
            </a:r>
            <a:r>
              <a:rPr lang="en-AU" dirty="0" smtClean="0"/>
              <a:t>: n8569053</a:t>
            </a:r>
          </a:p>
          <a:p>
            <a:r>
              <a:rPr lang="en-AU" dirty="0" smtClean="0"/>
              <a:t>Liam </a:t>
            </a:r>
            <a:r>
              <a:rPr lang="en-AU" dirty="0" err="1" smtClean="0"/>
              <a:t>Dinsdale</a:t>
            </a:r>
            <a:r>
              <a:rPr lang="en-AU" dirty="0" smtClean="0"/>
              <a:t>: n9284281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942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Test 4 output and charts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6130" r="3825" b="3939"/>
          <a:stretch/>
        </p:blipFill>
        <p:spPr>
          <a:xfrm>
            <a:off x="922020" y="1291676"/>
            <a:ext cx="8471362" cy="53286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81948" y="1221971"/>
            <a:ext cx="2195253" cy="24273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23208" y="1291677"/>
            <a:ext cx="2352502" cy="2357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692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Test 5 Input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7326" t="10335" r="18011" b="39775"/>
          <a:stretch/>
        </p:blipFill>
        <p:spPr>
          <a:xfrm>
            <a:off x="838200" y="1446414"/>
            <a:ext cx="7439891" cy="50791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11985" y="1629294"/>
            <a:ext cx="23275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Large Integer Seed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Low Daily 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Zero Queue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No Cancellation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507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Test 5 output and charts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9815" b="3830"/>
          <a:stretch/>
        </p:blipFill>
        <p:spPr>
          <a:xfrm>
            <a:off x="972589" y="1295760"/>
            <a:ext cx="8304415" cy="53709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58989" y="1055716"/>
            <a:ext cx="3275215" cy="2635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14894" y="1230284"/>
            <a:ext cx="1629295" cy="2460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184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Test 1 input screen shot: invalid parameters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7998" t="8208" r="17166" b="41794"/>
          <a:stretch/>
        </p:blipFill>
        <p:spPr>
          <a:xfrm>
            <a:off x="1232286" y="1551248"/>
            <a:ext cx="6629400" cy="45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96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Test 1 Error Screen Shot 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7879" t="8461" r="17062" b="41648"/>
          <a:stretch/>
        </p:blipFill>
        <p:spPr>
          <a:xfrm>
            <a:off x="1113905" y="1690688"/>
            <a:ext cx="6467301" cy="43455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13716" y="1787236"/>
            <a:ext cx="3017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In both cases the invalid parameters reverted back to Default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916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Test 1 input and end result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7879" t="8461" r="17141" b="42117"/>
          <a:stretch/>
        </p:blipFill>
        <p:spPr>
          <a:xfrm>
            <a:off x="1005840" y="1690687"/>
            <a:ext cx="6350923" cy="424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23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Test 2 Input Default Parameters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7483" t="11506" r="17536" b="38604"/>
          <a:stretch/>
        </p:blipFill>
        <p:spPr>
          <a:xfrm>
            <a:off x="1064029" y="1690687"/>
            <a:ext cx="6791498" cy="457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2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Test 2 output and charts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154" t="965" r="1490" b="5578"/>
          <a:stretch/>
        </p:blipFill>
        <p:spPr>
          <a:xfrm>
            <a:off x="838200" y="1344650"/>
            <a:ext cx="8363989" cy="523898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1767" y="1344650"/>
            <a:ext cx="2352502" cy="2221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115693" y="1344651"/>
            <a:ext cx="2626824" cy="2221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95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Test 3 Input: cancellation at 50%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7483" t="19469" r="17536" b="30641"/>
          <a:stretch/>
        </p:blipFill>
        <p:spPr>
          <a:xfrm>
            <a:off x="838199" y="1690688"/>
            <a:ext cx="7000105" cy="471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68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Test 3 Output and Charts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3808" r="6153" b="11434"/>
          <a:stretch/>
        </p:blipFill>
        <p:spPr>
          <a:xfrm>
            <a:off x="838200" y="1250114"/>
            <a:ext cx="9037320" cy="53984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3207" y="1250114"/>
            <a:ext cx="2601884" cy="2183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813964" y="1421476"/>
            <a:ext cx="2061556" cy="2011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396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Test 4 Input: first at 70% and Eco at 3%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4638" t="12443" r="20303" b="37667"/>
          <a:stretch/>
        </p:blipFill>
        <p:spPr>
          <a:xfrm>
            <a:off x="838200" y="1690688"/>
            <a:ext cx="7092142" cy="476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03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100</Words>
  <Application>Microsoft Office PowerPoint</Application>
  <PresentationFormat>Widescreen</PresentationFormat>
  <Paragraphs>19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CAB302 Assignment 2 GUI Test</vt:lpstr>
      <vt:lpstr>Test 1 input screen shot: invalid parameters</vt:lpstr>
      <vt:lpstr>Test 1 Error Screen Shot 1</vt:lpstr>
      <vt:lpstr>Test 1 input and end result</vt:lpstr>
      <vt:lpstr>Test 2 Input Default Parameters</vt:lpstr>
      <vt:lpstr>Test 2 output and charts</vt:lpstr>
      <vt:lpstr>Test 3 Input: cancellation at 50%</vt:lpstr>
      <vt:lpstr>Test 3 Output and Charts</vt:lpstr>
      <vt:lpstr>Test 4 Input: first at 70% and Eco at 3%</vt:lpstr>
      <vt:lpstr>Test 4 output and charts</vt:lpstr>
      <vt:lpstr>Test 5 Input </vt:lpstr>
      <vt:lpstr>Test 5 output and charts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CAB302 Assignment 2 GUI Test</dc:title>
  <dc:creator>Bryce</dc:creator>
  <cp:lastModifiedBy>Bryce</cp:lastModifiedBy>
  <cp:revision>7</cp:revision>
  <dcterms:created xsi:type="dcterms:W3CDTF">2016-06-01T06:46:34Z</dcterms:created>
  <dcterms:modified xsi:type="dcterms:W3CDTF">2016-06-01T12:32:38Z</dcterms:modified>
</cp:coreProperties>
</file>